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15"/>
  </p:notesMasterIdLst>
  <p:sldIdLst>
    <p:sldId id="420" r:id="rId2"/>
    <p:sldId id="355" r:id="rId3"/>
    <p:sldId id="402" r:id="rId4"/>
    <p:sldId id="403" r:id="rId5"/>
    <p:sldId id="422" r:id="rId6"/>
    <p:sldId id="405" r:id="rId7"/>
    <p:sldId id="407" r:id="rId8"/>
    <p:sldId id="409" r:id="rId9"/>
    <p:sldId id="288" r:id="rId10"/>
    <p:sldId id="376" r:id="rId11"/>
    <p:sldId id="377" r:id="rId12"/>
    <p:sldId id="375" r:id="rId13"/>
    <p:sldId id="378" r:id="rId14"/>
  </p:sldIdLst>
  <p:sldSz cx="9144000" cy="6858000" type="screen4x3"/>
  <p:notesSz cx="6858000" cy="9144000"/>
  <p:embeddedFontLst>
    <p:embeddedFont>
      <p:font typeface=".VnAristote" panose="020B7200000000000000" pitchFamily="34" charset="0"/>
      <p:regular r:id="rId16"/>
    </p:embeddedFont>
    <p:embeddedFont>
      <p:font typeface=".VnAvant" panose="020B7200000000000000" pitchFamily="34" charset="0"/>
      <p:regular r:id="rId17"/>
      <p:bold r:id="rId18"/>
      <p:italic r:id="rId19"/>
      <p:boldItalic r:id="rId20"/>
    </p:embeddedFont>
    <p:embeddedFont>
      <p:font typeface=".VnCooper" panose="020B7200000000000000" pitchFamily="3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HP001" panose="020B0604020202020204" charset="0"/>
      <p:regular r:id="rId30"/>
      <p:bold r:id="rId31"/>
    </p:embeddedFont>
    <p:embeddedFont>
      <p:font typeface="HP001 Tap Do" panose="020B0604020202020204" charset="0"/>
      <p:regular r:id="rId32"/>
    </p:embeddedFont>
    <p:embeddedFont>
      <p:font typeface="HP-087" panose="020B0604020202020204"/>
      <p:bold r:id="rId33"/>
    </p:embeddedFont>
  </p:embeddedFontLst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8000"/>
    <a:srgbClr val="000099"/>
    <a:srgbClr val="FFFFFF"/>
    <a:srgbClr val="009900"/>
    <a:srgbClr val="FF9933"/>
    <a:srgbClr val="FFCC00"/>
    <a:srgbClr val="993366"/>
    <a:srgbClr val="CCEC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5" d="100"/>
          <a:sy n="65" d="100"/>
        </p:scale>
        <p:origin x="15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22/02/2021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0" y="9525"/>
            <a:ext cx="9144000" cy="1514475"/>
          </a:xfrm>
          <a:solidFill>
            <a:srgbClr val="00B050"/>
          </a:solidFill>
        </p:spPr>
        <p:txBody>
          <a:bodyPr/>
          <a:lstStyle/>
          <a:p>
            <a:r>
              <a:rPr lang="en-US" sz="6600" b="1" dirty="0">
                <a:solidFill>
                  <a:schemeClr val="bg1"/>
                </a:solidFill>
                <a:latin typeface=".VnAvant" pitchFamily="34" charset="0"/>
              </a:rPr>
              <a:t>	O     o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13800" dirty="0" err="1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52400" y="0"/>
            <a:ext cx="15986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5400" b="1">
                <a:solidFill>
                  <a:schemeClr val="bg1"/>
                </a:solidFill>
                <a:latin typeface=".VnCooper" pitchFamily="34" charset="0"/>
              </a:rPr>
              <a:t>Bµi </a:t>
            </a:r>
            <a:endParaRPr lang="vi-VN" sz="5400"/>
          </a:p>
        </p:txBody>
      </p:sp>
      <p:pic>
        <p:nvPicPr>
          <p:cNvPr id="1741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7339">
            <a:off x="612775" y="263525"/>
            <a:ext cx="252412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1544638" y="774700"/>
            <a:ext cx="58862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5000" dirty="0">
                <a:solidFill>
                  <a:srgbClr val="009900"/>
                </a:solidFill>
                <a:latin typeface=".VnCooper" pitchFamily="34" charset="0"/>
              </a:rPr>
              <a:t>6</a:t>
            </a:r>
            <a:endParaRPr lang="vi-VN" sz="5000" dirty="0">
              <a:solidFill>
                <a:srgbClr val="0099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73030" y="-94700"/>
            <a:ext cx="209865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 dirty="0">
                <a:solidFill>
                  <a:schemeClr val="bg1"/>
                </a:solidFill>
                <a:latin typeface="HP001"/>
                <a:ea typeface="HP001"/>
              </a:rPr>
              <a:t>ʋ</a:t>
            </a:r>
            <a:endParaRPr lang="vi-VN" sz="1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69886"/>
      </p:ext>
    </p:extLst>
  </p:cSld>
  <p:clrMapOvr>
    <a:masterClrMapping/>
  </p:clrMapOvr>
  <p:transition advTm="664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758537" y="1676400"/>
            <a:ext cx="8153400" cy="4114800"/>
          </a:xfrm>
          <a:prstGeom prst="cloud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c¸ bÐ    ba bµ   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.VnAvant" pitchFamily="34" charset="0"/>
            </a:endParaRPr>
          </a:p>
          <a:p>
            <a:pPr algn="ctr"/>
            <a:endParaRPr lang="en-US" sz="4000" u="sng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.VnAvant" pitchFamily="34" charset="0"/>
            </a:endParaRPr>
          </a:p>
          <a:p>
            <a:pPr algn="ctr"/>
            <a:r>
              <a:rPr lang="en-US" sz="4000" b="1" u="sng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c¸</a:t>
            </a:r>
            <a:endParaRPr lang="vi-VN" sz="4000" b="1" u="sng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152400" y="69273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4000" b="1">
                <a:solidFill>
                  <a:srgbClr val="00CC00"/>
                </a:solidFill>
              </a:rPr>
              <a:t>Hãy đọc nào !</a:t>
            </a:r>
            <a:endParaRPr lang="en-US" sz="4000" b="1" dirty="0">
              <a:solidFill>
                <a:srgbClr val="00CC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7" y="990599"/>
            <a:ext cx="1572491" cy="115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A picture containing drawing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4F042538-CE55-4639-85A9-4F92F5495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607" y="5791200"/>
            <a:ext cx="1004623" cy="9148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D7ACB3-1F62-4F8C-BC01-1E082F515E8E}"/>
              </a:ext>
            </a:extLst>
          </p:cNvPr>
          <p:cNvSpPr txBox="1"/>
          <p:nvPr/>
        </p:nvSpPr>
        <p:spPr>
          <a:xfrm>
            <a:off x="1828800" y="3882479"/>
            <a:ext cx="1191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.VnAvant" panose="020B7200000000000000" pitchFamily="34" charset="0"/>
              </a:rPr>
              <a:t>ba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6FBE2D-36EA-43CF-9133-F25C6C739AF3}"/>
              </a:ext>
            </a:extLst>
          </p:cNvPr>
          <p:cNvSpPr txBox="1"/>
          <p:nvPr/>
        </p:nvSpPr>
        <p:spPr>
          <a:xfrm>
            <a:off x="6199742" y="3882479"/>
            <a:ext cx="1191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.VnAvant" panose="020B7200000000000000" pitchFamily="34" charset="0"/>
              </a:rPr>
              <a:t>bÕ</a:t>
            </a:r>
            <a:endParaRPr lang="en-US" sz="44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53774"/>
      </p:ext>
    </p:extLst>
  </p:cSld>
  <p:clrMapOvr>
    <a:masterClrMapping/>
  </p:clrMapOvr>
  <p:transition advTm="6645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32B7C5DA-B434-4B2A-833E-A80B1F746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5750753"/>
            <a:ext cx="1005927" cy="914479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1011382" y="1219200"/>
            <a:ext cx="8153400" cy="4114800"/>
          </a:xfrm>
          <a:prstGeom prst="cloud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ba         bµ         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bµ</a:t>
            </a:r>
          </a:p>
          <a:p>
            <a:pPr algn="ctr"/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.VnAvant" pitchFamily="34" charset="0"/>
            </a:endParaRPr>
          </a:p>
          <a:p>
            <a:pPr algn="ctr"/>
            <a:r>
              <a:rPr lang="en-US" sz="40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ba                      bÕ             </a:t>
            </a:r>
            <a:endParaRPr lang="vi-VN" sz="4000" b="1" dirty="0">
              <a:ln>
                <a:solidFill>
                  <a:srgbClr val="FFFF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Box 27"/>
          <p:cNvSpPr txBox="1">
            <a:spLocks noChangeArrowheads="1"/>
          </p:cNvSpPr>
          <p:nvPr/>
        </p:nvSpPr>
        <p:spPr bwMode="auto">
          <a:xfrm>
            <a:off x="152400" y="69273"/>
            <a:ext cx="7239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4000" b="1" err="1">
                <a:solidFill>
                  <a:srgbClr val="FF0000"/>
                </a:solidFill>
              </a:rPr>
              <a:t>Hãy</a:t>
            </a:r>
            <a:r>
              <a:rPr lang="en-US" sz="4000" b="1">
                <a:solidFill>
                  <a:srgbClr val="FF0000"/>
                </a:solidFill>
              </a:rPr>
              <a:t> tìm </a:t>
            </a:r>
            <a:r>
              <a:rPr lang="en-US" sz="4000" b="1" dirty="0" err="1">
                <a:solidFill>
                  <a:srgbClr val="FF0000"/>
                </a:solidFill>
              </a:rPr>
              <a:t>các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tiếng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có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err="1">
                <a:solidFill>
                  <a:srgbClr val="FF0000"/>
                </a:solidFill>
              </a:rPr>
              <a:t>âm</a:t>
            </a:r>
            <a:r>
              <a:rPr lang="en-US" sz="4000" b="1">
                <a:solidFill>
                  <a:srgbClr val="FF0000"/>
                </a:solidFill>
              </a:rPr>
              <a:t> </a:t>
            </a:r>
            <a:r>
              <a:rPr lang="en-US" sz="4000" b="1">
                <a:solidFill>
                  <a:srgbClr val="00B050"/>
                </a:solidFill>
              </a:rPr>
              <a:t>b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1231519" cy="112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loud 9"/>
          <p:cNvSpPr/>
          <p:nvPr/>
        </p:nvSpPr>
        <p:spPr>
          <a:xfrm>
            <a:off x="1011382" y="1219200"/>
            <a:ext cx="8153400" cy="4114800"/>
          </a:xfrm>
          <a:prstGeom prst="cloud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ca         bµ         cµ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.VnAvant" pitchFamily="34" charset="0"/>
            </a:endParaRPr>
          </a:p>
          <a:p>
            <a:pPr algn="ctr"/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.VnAvant" pitchFamily="34" charset="0"/>
            </a:endParaRPr>
          </a:p>
          <a:p>
            <a:pPr algn="ctr"/>
            <a:r>
              <a:rPr lang="en-US" sz="40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ba                      bÕ             </a:t>
            </a:r>
            <a:endParaRPr lang="vi-VN" sz="4000" b="1" dirty="0">
              <a:ln>
                <a:solidFill>
                  <a:srgbClr val="FFFF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096000" y="3449877"/>
            <a:ext cx="1143000" cy="762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267200" y="2209800"/>
            <a:ext cx="1143000" cy="762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286000" y="3505200"/>
            <a:ext cx="1143000" cy="762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3444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77159"/>
            <a:ext cx="851135" cy="136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152400" y="69273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4000" b="1">
                <a:solidFill>
                  <a:srgbClr val="00CC00"/>
                </a:solidFill>
              </a:rPr>
              <a:t>Đố vui !</a:t>
            </a:r>
            <a:endParaRPr lang="en-US" sz="4000" b="1" dirty="0">
              <a:solidFill>
                <a:srgbClr val="00CC00"/>
              </a:solidFill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59171036-66BF-4407-A515-84F081286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5715000"/>
            <a:ext cx="1005927" cy="914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24560" y="3505200"/>
            <a:ext cx="2792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Bà đang làm gì ? 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4F6F39-0B12-4813-909A-F680D3603B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6" t="-2432" r="5059" b="9083"/>
          <a:stretch/>
        </p:blipFill>
        <p:spPr>
          <a:xfrm>
            <a:off x="2971799" y="448268"/>
            <a:ext cx="3498275" cy="27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45479"/>
      </p:ext>
    </p:extLst>
  </p:cSld>
  <p:clrMapOvr>
    <a:masterClrMapping/>
  </p:clrMapOvr>
  <p:transition advTm="6645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1231519" cy="112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AABD3152-74CD-4007-ACB9-999F24369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5874248"/>
            <a:ext cx="1005927" cy="914479"/>
          </a:xfrm>
          <a:prstGeom prst="rect">
            <a:avLst/>
          </a:prstGeom>
        </p:spPr>
      </p:pic>
      <p:sp>
        <p:nvSpPr>
          <p:cNvPr id="8" name="TextBox 27"/>
          <p:cNvSpPr txBox="1">
            <a:spLocks noChangeArrowheads="1"/>
          </p:cNvSpPr>
          <p:nvPr/>
        </p:nvSpPr>
        <p:spPr bwMode="auto">
          <a:xfrm>
            <a:off x="152400" y="69273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4000" b="1">
                <a:solidFill>
                  <a:srgbClr val="00CC00"/>
                </a:solidFill>
              </a:rPr>
              <a:t>Hãy đọc nào !</a:t>
            </a:r>
            <a:endParaRPr lang="en-US" sz="4000" b="1" dirty="0">
              <a:solidFill>
                <a:srgbClr val="00CC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77159"/>
            <a:ext cx="1572491" cy="115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loud 9"/>
          <p:cNvSpPr/>
          <p:nvPr/>
        </p:nvSpPr>
        <p:spPr>
          <a:xfrm>
            <a:off x="758537" y="1676400"/>
            <a:ext cx="8153400" cy="4114800"/>
          </a:xfrm>
          <a:prstGeom prst="cloud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A   c   E    b</a:t>
            </a:r>
            <a:r>
              <a:rPr lang="en-US" sz="40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   </a:t>
            </a:r>
            <a:r>
              <a:rPr lang="en-US" sz="4000" b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C</a:t>
            </a:r>
            <a:r>
              <a:rPr lang="en-US" sz="40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  </a:t>
            </a:r>
            <a:r>
              <a:rPr lang="en-US" sz="4000" b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a</a:t>
            </a:r>
            <a:r>
              <a:rPr lang="en-US" sz="40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  </a:t>
            </a:r>
            <a:r>
              <a:rPr lang="en-US" sz="4000" b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e</a:t>
            </a:r>
            <a:r>
              <a:rPr lang="en-US" sz="40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.VnAvant" pitchFamily="34" charset="0"/>
            </a:endParaRPr>
          </a:p>
          <a:p>
            <a:pPr algn="ctr"/>
            <a:endParaRPr lang="en-US" sz="4000" u="sng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.VnAvant" pitchFamily="34" charset="0"/>
            </a:endParaRPr>
          </a:p>
          <a:p>
            <a:pPr algn="ctr"/>
            <a:r>
              <a:rPr lang="en-US" sz="4000" b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c¸    bµ     ca     bÕ   </a:t>
            </a:r>
            <a:endParaRPr lang="vi-VN" sz="4000" b="1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/>
            <a:endParaRPr lang="vi-VN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720191"/>
      </p:ext>
    </p:extLst>
  </p:cSld>
  <p:clrMapOvr>
    <a:masterClrMapping/>
  </p:clrMapOvr>
  <p:transition advTm="6645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917035" cy="42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60520"/>
      </p:ext>
    </p:extLst>
  </p:cSld>
  <p:clrMapOvr>
    <a:masterClrMapping/>
  </p:clrMapOvr>
  <p:transition advTm="6645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1194" y="201195"/>
            <a:ext cx="3425006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60155" y="232665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34" y="99439"/>
            <a:ext cx="610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829" y="181094"/>
            <a:ext cx="554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chemeClr val="bg1"/>
                </a:solidFill>
                <a:latin typeface=".VnAvant" pitchFamily="34" charset="0"/>
              </a:rPr>
              <a:t>T« vµ v</a:t>
            </a:r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iÕt</a:t>
            </a:r>
          </a:p>
        </p:txBody>
      </p:sp>
    </p:spTree>
    <p:extLst>
      <p:ext uri="{BB962C8B-B14F-4D97-AF65-F5344CB8AC3E}">
        <p14:creationId xmlns:p14="http://schemas.microsoft.com/office/powerpoint/2010/main" val="2705311074"/>
      </p:ext>
    </p:extLst>
  </p:cSld>
  <p:clrMapOvr>
    <a:masterClrMapping/>
  </p:clrMapOvr>
  <p:transition advTm="6645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917035" cy="42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53" b="48204"/>
          <a:stretch>
            <a:fillRect/>
          </a:stretch>
        </p:blipFill>
        <p:spPr bwMode="auto">
          <a:xfrm>
            <a:off x="0" y="2030413"/>
            <a:ext cx="91440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99578" y="2858228"/>
            <a:ext cx="53091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800" dirty="0">
                <a:latin typeface="HP001 Tap Do" pitchFamily="34" charset="-93"/>
              </a:rPr>
              <a:t>o</a:t>
            </a:r>
            <a:endParaRPr lang="vi-VN" sz="8800" dirty="0">
              <a:latin typeface="HP001 Tap Do" pitchFamily="34" charset="-93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507619" y="2946050"/>
            <a:ext cx="52450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800" dirty="0">
                <a:latin typeface="HP001" pitchFamily="34" charset="-93"/>
              </a:rPr>
              <a:t>o</a:t>
            </a:r>
            <a:endParaRPr lang="vi-VN" sz="8800" dirty="0">
              <a:latin typeface="HP001" pitchFamily="34" charset="-93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093997" y="2942572"/>
            <a:ext cx="105830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800" dirty="0" err="1">
                <a:latin typeface="HP001" pitchFamily="34" charset="-93"/>
              </a:rPr>
              <a:t>bò</a:t>
            </a:r>
            <a:endParaRPr lang="vi-VN" sz="8800" dirty="0">
              <a:latin typeface="HP001" pitchFamily="34" charset="-93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5902890" y="2941874"/>
            <a:ext cx="92365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800" dirty="0" err="1">
                <a:latin typeface="HP001" pitchFamily="34" charset="-93"/>
              </a:rPr>
              <a:t>cỏ</a:t>
            </a:r>
            <a:endParaRPr lang="vi-VN" sz="8800" dirty="0">
              <a:latin typeface="HP001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356939621"/>
      </p:ext>
    </p:extLst>
  </p:cSld>
  <p:clrMapOvr>
    <a:masterClrMapping/>
  </p:clrMapOvr>
  <p:transition advTm="6645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1D83018-FCC0-4A2B-A7ED-6B1091305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9" y="14813"/>
            <a:ext cx="8914633" cy="526773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36985" y="823783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2221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Calibri" pitchFamily="34" charset="0"/>
                    <a:cs typeface="Calibri" pitchFamily="34" charset="0"/>
                  </a:rPr>
                  <a:t>4</a:t>
                </a:r>
                <a:endParaRPr lang="en-US" sz="4000" b="1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.VnAvant" pitchFamily="34" charset="0"/>
                  </a:rPr>
                  <a:t>§</a:t>
                </a:r>
                <a:r>
                  <a:rPr lang="en-US" sz="3600" b="1" dirty="0" err="1">
                    <a:solidFill>
                      <a:schemeClr val="bg1"/>
                    </a:solidFill>
                    <a:latin typeface=".VnAvant" pitchFamily="34" charset="0"/>
                  </a:rPr>
                  <a:t>äc</a:t>
                </a:r>
                <a:endParaRPr lang="en-US" sz="3600" b="1" dirty="0">
                  <a:solidFill>
                    <a:schemeClr val="bg1"/>
                  </a:solidFill>
                  <a:latin typeface=".VnAvant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819400" y="5638800"/>
            <a:ext cx="3028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33CC"/>
                </a:solidFill>
                <a:latin typeface=".VnAvant" pitchFamily="34" charset="0"/>
              </a:rPr>
              <a:t>Bª </a:t>
            </a:r>
            <a:r>
              <a:rPr lang="en-US" sz="4800" b="1" dirty="0" err="1">
                <a:solidFill>
                  <a:srgbClr val="0033CC"/>
                </a:solidFill>
                <a:latin typeface=".VnAvant" pitchFamily="34" charset="0"/>
              </a:rPr>
              <a:t>cã</a:t>
            </a:r>
            <a:r>
              <a:rPr lang="en-US" sz="4800" b="1" dirty="0">
                <a:solidFill>
                  <a:srgbClr val="0033CC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.VnAvant" pitchFamily="34" charset="0"/>
              </a:rPr>
              <a:t>cá</a:t>
            </a:r>
            <a:r>
              <a:rPr lang="vi-VN" sz="4800" b="1" dirty="0">
                <a:solidFill>
                  <a:srgbClr val="0033CC"/>
                </a:solidFill>
                <a:latin typeface=".VnAvant" pitchFamily="34" charset="0"/>
              </a:rPr>
              <a:t>.</a:t>
            </a:r>
            <a:endParaRPr lang="en-US" sz="4800" b="1" dirty="0">
              <a:solidFill>
                <a:srgbClr val="0033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2221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Calibri" pitchFamily="34" charset="0"/>
                    <a:cs typeface="Calibri" pitchFamily="34" charset="0"/>
                  </a:rPr>
                  <a:t>5</a:t>
                </a:r>
                <a:endParaRPr lang="en-US" sz="4000" b="1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b="1">
                    <a:solidFill>
                      <a:schemeClr val="bg1"/>
                    </a:solidFill>
                    <a:latin typeface=".VnAvant" pitchFamily="34" charset="0"/>
                  </a:rPr>
                  <a:t>Nãi</a:t>
                </a:r>
                <a:endParaRPr lang="en-US" sz="3600" b="1">
                  <a:solidFill>
                    <a:schemeClr val="bg1"/>
                  </a:solidFill>
                  <a:latin typeface=".VnAvant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971800" y="609600"/>
            <a:ext cx="8603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33CC"/>
                </a:solidFill>
                <a:latin typeface=".VnAvant" pitchFamily="34" charset="0"/>
              </a:rPr>
              <a:t>Chµo</a:t>
            </a:r>
            <a:r>
              <a:rPr lang="en-US" sz="4000" b="1" dirty="0">
                <a:solidFill>
                  <a:srgbClr val="0033CC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.VnAvant" pitchFamily="34" charset="0"/>
              </a:rPr>
              <a:t>hái</a:t>
            </a:r>
            <a:endParaRPr lang="en-US" sz="4000" b="1" dirty="0">
              <a:solidFill>
                <a:srgbClr val="0033CC"/>
              </a:solidFill>
              <a:latin typeface=".VnAvant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8ACDC9-83EB-469E-B988-BB1089E22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17" b="7597"/>
          <a:stretch/>
        </p:blipFill>
        <p:spPr>
          <a:xfrm>
            <a:off x="1336962" y="1752600"/>
            <a:ext cx="5867400" cy="342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Đọc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vi-VN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s¸ch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94065"/>
      </p:ext>
    </p:extLst>
  </p:cSld>
  <p:clrMapOvr>
    <a:masterClrMapping/>
  </p:clrMapOvr>
  <p:transition advTm="6645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3"/>
          <p:cNvGraphicFramePr>
            <a:graphicFrameLocks noGrp="1" noChangeAspect="1"/>
          </p:cNvGraphicFramePr>
          <p:nvPr>
            <p:ph/>
          </p:nvPr>
        </p:nvGraphicFramePr>
        <p:xfrm>
          <a:off x="0" y="30163"/>
          <a:ext cx="9144000" cy="682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638095" imgH="4600000" progId="Paint.Picture">
                  <p:embed/>
                </p:oleObj>
              </mc:Choice>
              <mc:Fallback>
                <p:oleObj name="Bitmap Image" r:id="rId2" imgW="6638095" imgH="46000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163"/>
                        <a:ext cx="9144000" cy="682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4549" y="0"/>
            <a:ext cx="8686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dirty="0" err="1">
                <a:solidFill>
                  <a:srgbClr val="000099"/>
                </a:solidFill>
                <a:latin typeface=".VnAristote" pitchFamily="34" charset="0"/>
              </a:rPr>
              <a:t>KÝnh</a:t>
            </a:r>
            <a:r>
              <a:rPr lang="en-US" sz="6000" dirty="0">
                <a:solidFill>
                  <a:srgbClr val="000099"/>
                </a:solidFill>
                <a:latin typeface=".VnAristote" pitchFamily="34" charset="0"/>
              </a:rPr>
              <a:t> </a:t>
            </a:r>
            <a:r>
              <a:rPr lang="en-US" sz="6000" dirty="0" err="1">
                <a:solidFill>
                  <a:srgbClr val="000099"/>
                </a:solidFill>
                <a:latin typeface=".VnAristote" pitchFamily="34" charset="0"/>
              </a:rPr>
              <a:t>chóc</a:t>
            </a:r>
            <a:r>
              <a:rPr lang="en-US" sz="6000" dirty="0">
                <a:solidFill>
                  <a:srgbClr val="000099"/>
                </a:solidFill>
                <a:latin typeface=".VnAristote" pitchFamily="34" charset="0"/>
              </a:rPr>
              <a:t> </a:t>
            </a:r>
            <a:r>
              <a:rPr lang="en-US" sz="6000" dirty="0" err="1">
                <a:solidFill>
                  <a:srgbClr val="000099"/>
                </a:solidFill>
                <a:latin typeface=".VnAristote" pitchFamily="34" charset="0"/>
              </a:rPr>
              <a:t>c¸c</a:t>
            </a:r>
            <a:r>
              <a:rPr lang="en-US" sz="6000" dirty="0">
                <a:solidFill>
                  <a:srgbClr val="000099"/>
                </a:solidFill>
                <a:latin typeface=".VnAristote" pitchFamily="34" charset="0"/>
              </a:rPr>
              <a:t> </a:t>
            </a:r>
            <a:r>
              <a:rPr lang="en-US" sz="6000" dirty="0" err="1">
                <a:solidFill>
                  <a:srgbClr val="000099"/>
                </a:solidFill>
                <a:latin typeface=".VnAristote" pitchFamily="34" charset="0"/>
              </a:rPr>
              <a:t>thÇy</a:t>
            </a:r>
            <a:r>
              <a:rPr lang="en-US" sz="6000" dirty="0">
                <a:solidFill>
                  <a:srgbClr val="000099"/>
                </a:solidFill>
                <a:latin typeface=".VnAristote" pitchFamily="34" charset="0"/>
              </a:rPr>
              <a:t> c« m¹nh </a:t>
            </a:r>
            <a:r>
              <a:rPr lang="en-US" sz="6000" dirty="0" err="1">
                <a:solidFill>
                  <a:srgbClr val="000099"/>
                </a:solidFill>
                <a:latin typeface=".VnAristote" pitchFamily="34" charset="0"/>
              </a:rPr>
              <a:t>kháe</a:t>
            </a:r>
            <a:r>
              <a:rPr lang="en-US" sz="6000" dirty="0">
                <a:solidFill>
                  <a:srgbClr val="000099"/>
                </a:solidFill>
                <a:latin typeface=".VnAristote" pitchFamily="34" charset="0"/>
              </a:rPr>
              <a:t> vµ </a:t>
            </a:r>
            <a:r>
              <a:rPr lang="en-US" sz="6000" dirty="0" err="1">
                <a:solidFill>
                  <a:srgbClr val="000099"/>
                </a:solidFill>
                <a:latin typeface=".VnAristote" pitchFamily="34" charset="0"/>
              </a:rPr>
              <a:t>thµnh</a:t>
            </a:r>
            <a:r>
              <a:rPr lang="en-US" sz="6000" dirty="0">
                <a:solidFill>
                  <a:srgbClr val="000099"/>
                </a:solidFill>
                <a:latin typeface=".VnAristote" pitchFamily="34" charset="0"/>
              </a:rPr>
              <a:t> ®¹t.</a:t>
            </a:r>
          </a:p>
        </p:txBody>
      </p:sp>
    </p:spTree>
    <p:extLst>
      <p:ext uri="{BB962C8B-B14F-4D97-AF65-F5344CB8AC3E}">
        <p14:creationId xmlns:p14="http://schemas.microsoft.com/office/powerpoint/2010/main" val="63967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645">
        <p:circle/>
      </p:transition>
    </mc:Choice>
    <mc:Fallback xmlns="">
      <p:transition spd="slow" advTm="6645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4592</TotalTime>
  <Words>104</Words>
  <Application>Microsoft Office PowerPoint</Application>
  <PresentationFormat>On-screen Show (4:3)</PresentationFormat>
  <Paragraphs>38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.VnCooper</vt:lpstr>
      <vt:lpstr>.VnAristote</vt:lpstr>
      <vt:lpstr>Comic Sans MS</vt:lpstr>
      <vt:lpstr>Times New Roman</vt:lpstr>
      <vt:lpstr>HP001 Tap Do</vt:lpstr>
      <vt:lpstr>Calibri</vt:lpstr>
      <vt:lpstr>.VnAvant</vt:lpstr>
      <vt:lpstr>HP001</vt:lpstr>
      <vt:lpstr>Arial</vt:lpstr>
      <vt:lpstr>HP-087</vt:lpstr>
      <vt:lpstr>1_Default Design</vt:lpstr>
      <vt:lpstr>Bitmap Image</vt:lpstr>
      <vt:lpstr> O     o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huyền khúc</cp:lastModifiedBy>
  <cp:revision>287</cp:revision>
  <dcterms:created xsi:type="dcterms:W3CDTF">2006-08-16T00:00:00Z</dcterms:created>
  <dcterms:modified xsi:type="dcterms:W3CDTF">2021-02-22T08:52:07Z</dcterms:modified>
</cp:coreProperties>
</file>